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6" r:id="rId6"/>
    <p:sldId id="261" r:id="rId7"/>
    <p:sldId id="267" r:id="rId8"/>
    <p:sldId id="262" r:id="rId9"/>
    <p:sldId id="268" r:id="rId10"/>
    <p:sldId id="263" r:id="rId11"/>
    <p:sldId id="264" r:id="rId12"/>
    <p:sldId id="270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97133-3C70-42DF-890B-EF13E2718B41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BB7F8-F8E7-4208-8241-3D371B999F5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85B2-4A43-4BBC-958A-0845849694BA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026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02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066800"/>
            <a:ext cx="7772400" cy="1417638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CA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CA"/>
          </a:p>
        </p:txBody>
      </p:sp>
      <p:sp>
        <p:nvSpPr>
          <p:cNvPr id="1026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1026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sk-SK"/>
          </a:p>
        </p:txBody>
      </p:sp>
      <p:sp>
        <p:nvSpPr>
          <p:cNvPr id="1026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43100" cy="5791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73163" y="304800"/>
            <a:ext cx="5676900" cy="5791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jektu ClipArt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sk-SK" smtClean="0"/>
              <a:t>Ak chcete pridať obrázok ClipArt, kliknite na ikonu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923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924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EF8CE6F1-1D69-40FC-A112-3F00B798AA34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3146E4B3-8C1A-4964-847C-64D3B2A0F2E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spli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atakabinet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78019" cy="114226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k-SK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Geometrické útvary</a:t>
            </a:r>
            <a:endParaRPr lang="sk-SK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3607" y="5193058"/>
            <a:ext cx="7982130" cy="625624"/>
          </a:xfrm>
        </p:spPr>
        <p:txBody>
          <a:bodyPr/>
          <a:lstStyle/>
          <a:p>
            <a:pPr algn="l"/>
            <a:r>
              <a:rPr lang="sk-SK" sz="2800" dirty="0" smtClean="0"/>
              <a:t>4. ročník                   Mgr. Andrea Karchutňáková</a:t>
            </a:r>
            <a:endParaRPr lang="sk-SK" sz="2800" dirty="0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 bwMode="auto">
          <a:xfrm>
            <a:off x="7906043" y="6246054"/>
            <a:ext cx="1237957" cy="611945"/>
          </a:xfrm>
          <a:prstGeom prst="actionButtonForwardNex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Valec</a:t>
            </a:r>
            <a:endParaRPr lang="sk-SK" dirty="0"/>
          </a:p>
        </p:txBody>
      </p:sp>
      <p:pic>
        <p:nvPicPr>
          <p:cNvPr id="23554" name="Picture 2" descr="http://www.datakabinet.sk/files/documents/dk/dynamik/s_ilo_rotacny_valec_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5112568" cy="4470698"/>
          </a:xfrm>
          <a:prstGeom prst="rect">
            <a:avLst/>
          </a:prstGeom>
          <a:noFill/>
        </p:spPr>
      </p:pic>
      <p:sp>
        <p:nvSpPr>
          <p:cNvPr id="9" name="Tlačidlo akcie: Domov 8">
            <a:hlinkClick r:id="rId3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Guľa</a:t>
            </a:r>
            <a:endParaRPr lang="sk-SK" dirty="0"/>
          </a:p>
        </p:txBody>
      </p:sp>
      <p:pic>
        <p:nvPicPr>
          <p:cNvPr id="22530" name="Picture 2" descr="http://www.datakabinet.sk/files/documents/dk/dynamik/s_ilo_gula_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56792"/>
            <a:ext cx="5681900" cy="4968552"/>
          </a:xfrm>
          <a:prstGeom prst="rect">
            <a:avLst/>
          </a:prstGeom>
          <a:noFill/>
        </p:spPr>
      </p:pic>
      <p:sp>
        <p:nvSpPr>
          <p:cNvPr id="9" name="Tlačidlo akcie: Domov 8">
            <a:hlinkClick r:id="rId3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 bwMode="auto">
          <a:xfrm>
            <a:off x="2195736" y="5013176"/>
            <a:ext cx="2448272" cy="1584176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bliqueTopRight"/>
            <a:lightRig rig="soft" dir="t"/>
          </a:scene3d>
          <a:sp3d extrusionH="1384300" contourW="38100">
            <a:extrusionClr>
              <a:srgbClr val="00B0F0"/>
            </a:extrusionClr>
            <a:contourClr>
              <a:schemeClr val="tx1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bdĺžnik 2"/>
          <p:cNvSpPr/>
          <p:nvPr/>
        </p:nvSpPr>
        <p:spPr bwMode="auto">
          <a:xfrm>
            <a:off x="2051720" y="3212976"/>
            <a:ext cx="1296144" cy="12960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bliqueTopRight"/>
            <a:lightRig rig="soft" dir="t"/>
          </a:scene3d>
          <a:sp3d extrusionH="2114550" contourW="38100">
            <a:extrusionClr>
              <a:srgbClr val="FF3300"/>
            </a:extrusionClr>
            <a:contourClr>
              <a:schemeClr val="tx1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 bwMode="auto">
          <a:xfrm rot="16736832">
            <a:off x="6778944" y="2971649"/>
            <a:ext cx="1656185" cy="1656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rnd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Right">
              <a:rot lat="18600000" lon="1200000" rev="15000000"/>
            </a:camera>
            <a:lightRig rig="soft" dir="t"/>
          </a:scene3d>
          <a:sp3d extrusionH="2540000" contourW="38100">
            <a:extrusionClr>
              <a:schemeClr val="accent2">
                <a:lumMod val="75000"/>
              </a:schemeClr>
            </a:extrusionClr>
            <a:contourClr>
              <a:schemeClr val="tx1"/>
            </a:contourClr>
          </a:sp3d>
        </p:spPr>
        <p:txBody>
          <a:bodyPr vert="horz" wrap="square" lIns="0" tIns="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ál 4"/>
          <p:cNvSpPr/>
          <p:nvPr/>
        </p:nvSpPr>
        <p:spPr bwMode="auto">
          <a:xfrm>
            <a:off x="4860032" y="3140968"/>
            <a:ext cx="1512168" cy="151216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 extrusionH="882650">
            <a:bevelT w="762000" h="762000"/>
            <a:extrusionClr>
              <a:srgbClr val="FF000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 bwMode="auto">
          <a:xfrm>
            <a:off x="1979712" y="1052736"/>
            <a:ext cx="1152128" cy="1152128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b="1">
              <a:latin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4067944" y="404664"/>
            <a:ext cx="720080" cy="223224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400" b="1">
              <a:latin typeface="Times New Roman" pitchFamily="18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5292080" y="620688"/>
            <a:ext cx="1440160" cy="1440160"/>
          </a:xfrm>
          <a:prstGeom prst="ellipse">
            <a:avLst/>
          </a:prstGeom>
          <a:solidFill>
            <a:srgbClr val="FF66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400" b="1">
              <a:latin typeface="Times New Roman" pitchFamily="18" charset="0"/>
            </a:endParaRPr>
          </a:p>
        </p:txBody>
      </p:sp>
      <p:sp>
        <p:nvSpPr>
          <p:cNvPr id="9" name="Rovnoramenný trojuholník 8"/>
          <p:cNvSpPr/>
          <p:nvPr/>
        </p:nvSpPr>
        <p:spPr bwMode="auto">
          <a:xfrm>
            <a:off x="7236296" y="404664"/>
            <a:ext cx="1152128" cy="2088232"/>
          </a:xfrm>
          <a:prstGeom prst="triangle">
            <a:avLst/>
          </a:prstGeom>
          <a:solidFill>
            <a:srgbClr val="00B0F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lačidlo akcie: Domov 9">
            <a:hlinkClick r:id="rId2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548680"/>
            <a:ext cx="7772400" cy="11277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1591816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Obrázky </a:t>
            </a:r>
            <a:r>
              <a:rPr lang="sk-SK" dirty="0" smtClean="0"/>
              <a:t>telies: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</a:t>
            </a:r>
            <a:r>
              <a:rPr lang="sk-SK" dirty="0" smtClean="0">
                <a:hlinkClick r:id="rId2"/>
              </a:rPr>
              <a:t>://www.datakabinet.sk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Picture 2" descr="http://www.datakabinet.sk/files/documents/dk/dynamik/s_ilo_kvader_s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204864"/>
            <a:ext cx="4176464" cy="3652119"/>
          </a:xfrm>
          <a:prstGeom prst="rect">
            <a:avLst/>
          </a:prstGeom>
          <a:noFill/>
        </p:spPr>
      </p:pic>
      <p:pic>
        <p:nvPicPr>
          <p:cNvPr id="5" name="Picture 2" descr="http://www.datakabinet.sk/files/documents/dk/dynamik/s_ilo_gula_s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797152"/>
            <a:ext cx="1865476" cy="1631270"/>
          </a:xfrm>
          <a:prstGeom prst="rect">
            <a:avLst/>
          </a:prstGeom>
          <a:noFill/>
        </p:spPr>
      </p:pic>
      <p:pic>
        <p:nvPicPr>
          <p:cNvPr id="6" name="Picture 2" descr="http://www.datakabinet.sk/files/documents/dk/dynamik/s_ilo_rotacny_valec_s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212976"/>
            <a:ext cx="2065752" cy="1806402"/>
          </a:xfrm>
          <a:prstGeom prst="rect">
            <a:avLst/>
          </a:prstGeom>
          <a:noFill/>
        </p:spPr>
      </p:pic>
      <p:pic>
        <p:nvPicPr>
          <p:cNvPr id="7" name="Picture 4" descr="http://www.datakabinet.sk/files/documents/dk/dynamik/s_ilo_kocka_s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4437112"/>
            <a:ext cx="2376264" cy="20779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Obsah:</a:t>
            </a:r>
            <a:endParaRPr lang="sk-SK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1043608" y="1268760"/>
            <a:ext cx="3453780" cy="639762"/>
          </a:xfrm>
        </p:spPr>
        <p:txBody>
          <a:bodyPr/>
          <a:lstStyle/>
          <a:p>
            <a:r>
              <a:rPr lang="sk-SK" dirty="0" smtClean="0"/>
              <a:t>Rovinné útvary: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115616" y="2174875"/>
            <a:ext cx="4068000" cy="370239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sz="4000" dirty="0" smtClean="0">
                <a:hlinkClick r:id="rId2" action="ppaction://hlinksldjump"/>
              </a:rPr>
              <a:t>Štvorec</a:t>
            </a:r>
            <a:endParaRPr lang="sk-SK" sz="4000" dirty="0" smtClean="0"/>
          </a:p>
          <a:p>
            <a:r>
              <a:rPr lang="sk-SK" sz="4000" dirty="0" smtClean="0">
                <a:hlinkClick r:id="rId3" action="ppaction://hlinksldjump"/>
              </a:rPr>
              <a:t>Obdĺžnik</a:t>
            </a:r>
            <a:endParaRPr lang="sk-SK" sz="4000" dirty="0" smtClean="0"/>
          </a:p>
          <a:p>
            <a:r>
              <a:rPr lang="sk-SK" sz="4000" dirty="0" smtClean="0">
                <a:hlinkClick r:id="rId4" action="ppaction://hlinksldjump"/>
              </a:rPr>
              <a:t>Trojuholník</a:t>
            </a:r>
            <a:endParaRPr lang="sk-SK" sz="4000" dirty="0" smtClean="0"/>
          </a:p>
          <a:p>
            <a:r>
              <a:rPr lang="sk-SK" sz="4000" dirty="0" smtClean="0">
                <a:hlinkClick r:id="rId4" action="ppaction://hlinksldjump"/>
              </a:rPr>
              <a:t>Kruh</a:t>
            </a:r>
            <a:endParaRPr lang="sk-SK" sz="4000" dirty="0" smtClean="0"/>
          </a:p>
          <a:p>
            <a:r>
              <a:rPr lang="sk-SK" sz="4000" dirty="0" smtClean="0">
                <a:hlinkClick r:id="rId5" action="ppaction://hlinksldjump"/>
              </a:rPr>
              <a:t>Kružnica a kruh</a:t>
            </a:r>
            <a:endParaRPr lang="sk-SK" sz="40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364088" y="1340768"/>
            <a:ext cx="3456384" cy="639762"/>
          </a:xfrm>
        </p:spPr>
        <p:txBody>
          <a:bodyPr/>
          <a:lstStyle/>
          <a:p>
            <a:r>
              <a:rPr lang="sk-SK" dirty="0" smtClean="0"/>
              <a:t>Priestorové útvary: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436096" y="1988840"/>
            <a:ext cx="3312368" cy="288032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sz="4000" dirty="0" smtClean="0">
                <a:hlinkClick r:id="rId6" action="ppaction://hlinksldjump"/>
              </a:rPr>
              <a:t>Kocka</a:t>
            </a:r>
            <a:endParaRPr lang="sk-SK" sz="4000" dirty="0" smtClean="0"/>
          </a:p>
          <a:p>
            <a:r>
              <a:rPr lang="sk-SK" sz="4000" dirty="0" smtClean="0">
                <a:hlinkClick r:id="rId7" action="ppaction://hlinksldjump"/>
              </a:rPr>
              <a:t>Kváder</a:t>
            </a:r>
            <a:endParaRPr lang="sk-SK" sz="4000" dirty="0" smtClean="0"/>
          </a:p>
          <a:p>
            <a:r>
              <a:rPr lang="sk-SK" sz="4000" dirty="0" smtClean="0">
                <a:hlinkClick r:id="rId8" action="ppaction://hlinksldjump"/>
              </a:rPr>
              <a:t>Valec</a:t>
            </a:r>
            <a:endParaRPr lang="sk-SK" sz="4000" dirty="0" smtClean="0"/>
          </a:p>
          <a:p>
            <a:r>
              <a:rPr lang="sk-SK" sz="4000" dirty="0" smtClean="0">
                <a:hlinkClick r:id="rId9" action="ppaction://hlinksldjump"/>
              </a:rPr>
              <a:t>Guľa</a:t>
            </a:r>
            <a:endParaRPr lang="sk-SK" sz="4000" dirty="0"/>
          </a:p>
        </p:txBody>
      </p:sp>
      <p:sp>
        <p:nvSpPr>
          <p:cNvPr id="7" name="Zástupný symbol obsahu 5"/>
          <p:cNvSpPr txBox="1">
            <a:spLocks/>
          </p:cNvSpPr>
          <p:nvPr/>
        </p:nvSpPr>
        <p:spPr bwMode="auto">
          <a:xfrm>
            <a:off x="5436096" y="5085184"/>
            <a:ext cx="3312368" cy="783704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Monotype Sorts" pitchFamily="2" charset="2"/>
              <a:buChar char="n"/>
              <a:tabLst/>
              <a:defRPr/>
            </a:pPr>
            <a:r>
              <a:rPr kumimoji="1" lang="sk-SK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 action="ppaction://hlinksldjump"/>
              </a:rPr>
              <a:t>ÚTVARY</a:t>
            </a:r>
            <a:endParaRPr kumimoji="1" lang="sk-SK" sz="40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Štvorec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 bwMode="auto">
          <a:xfrm>
            <a:off x="2987824" y="2276872"/>
            <a:ext cx="3240360" cy="32403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555776" y="55892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6084168" y="55172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6156176" y="19168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2483768" y="19168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</a:t>
            </a:r>
            <a:endParaRPr lang="sk-SK" sz="2400" dirty="0"/>
          </a:p>
        </p:txBody>
      </p:sp>
      <p:sp>
        <p:nvSpPr>
          <p:cNvPr id="14" name="Tlačidlo akcie: Domov 13">
            <a:hlinkClick r:id="rId2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Obdĺžnik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 bwMode="auto">
          <a:xfrm>
            <a:off x="2483768" y="2276872"/>
            <a:ext cx="4752528" cy="3240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051720" y="55172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/>
              <a:t>K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7092280" y="55172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L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7164288" y="19168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M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1979712" y="19168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N</a:t>
            </a:r>
            <a:endParaRPr lang="sk-SK" sz="2400" dirty="0"/>
          </a:p>
        </p:txBody>
      </p:sp>
      <p:sp>
        <p:nvSpPr>
          <p:cNvPr id="8" name="Tlačidlo akcie: Domov 7">
            <a:hlinkClick r:id="rId2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Trojuholník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195736" y="558924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X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7452320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Y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6660232" y="14847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Z</a:t>
            </a:r>
            <a:endParaRPr lang="sk-SK" sz="2400" dirty="0"/>
          </a:p>
        </p:txBody>
      </p:sp>
      <p:sp>
        <p:nvSpPr>
          <p:cNvPr id="8" name="Voľná forma 7"/>
          <p:cNvSpPr/>
          <p:nvPr/>
        </p:nvSpPr>
        <p:spPr bwMode="auto">
          <a:xfrm>
            <a:off x="2555776" y="1916832"/>
            <a:ext cx="4951828" cy="3727939"/>
          </a:xfrm>
          <a:custGeom>
            <a:avLst/>
            <a:gdLst>
              <a:gd name="connsiteX0" fmla="*/ 0 w 4951828"/>
              <a:gd name="connsiteY0" fmla="*/ 3727939 h 3727939"/>
              <a:gd name="connsiteX1" fmla="*/ 4951828 w 4951828"/>
              <a:gd name="connsiteY1" fmla="*/ 3727939 h 3727939"/>
              <a:gd name="connsiteX2" fmla="*/ 4332849 w 4951828"/>
              <a:gd name="connsiteY2" fmla="*/ 0 h 3727939"/>
              <a:gd name="connsiteX3" fmla="*/ 0 w 4951828"/>
              <a:gd name="connsiteY3" fmla="*/ 3727939 h 372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1828" h="3727939">
                <a:moveTo>
                  <a:pt x="0" y="3727939"/>
                </a:moveTo>
                <a:lnTo>
                  <a:pt x="4951828" y="3727939"/>
                </a:lnTo>
                <a:lnTo>
                  <a:pt x="4332849" y="0"/>
                </a:lnTo>
                <a:lnTo>
                  <a:pt x="0" y="3727939"/>
                </a:lnTo>
                <a:close/>
              </a:path>
            </a:pathLst>
          </a:cu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lačidlo akcie: Domov 6">
            <a:hlinkClick r:id="rId2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Kruh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876256" y="4797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H</a:t>
            </a:r>
            <a:endParaRPr lang="sk-SK" sz="2400" dirty="0"/>
          </a:p>
        </p:txBody>
      </p:sp>
      <p:sp>
        <p:nvSpPr>
          <p:cNvPr id="10" name="Ovál 9"/>
          <p:cNvSpPr/>
          <p:nvPr/>
        </p:nvSpPr>
        <p:spPr bwMode="auto">
          <a:xfrm>
            <a:off x="2699792" y="1772816"/>
            <a:ext cx="4392488" cy="43924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932040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O</a:t>
            </a:r>
            <a:endParaRPr lang="sk-SK" sz="2400" dirty="0"/>
          </a:p>
        </p:txBody>
      </p:sp>
      <p:sp>
        <p:nvSpPr>
          <p:cNvPr id="11" name="Štvorstranná šípka 10"/>
          <p:cNvSpPr/>
          <p:nvPr/>
        </p:nvSpPr>
        <p:spPr bwMode="auto">
          <a:xfrm>
            <a:off x="4716016" y="3861048"/>
            <a:ext cx="288032" cy="288032"/>
          </a:xfrm>
          <a:prstGeom prst="quad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lačidlo akcie: Domov 11">
            <a:hlinkClick r:id="rId2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Kružnica a kruh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8388424" y="48691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H</a:t>
            </a:r>
            <a:endParaRPr lang="sk-SK" sz="2400" dirty="0"/>
          </a:p>
        </p:txBody>
      </p:sp>
      <p:sp>
        <p:nvSpPr>
          <p:cNvPr id="10" name="Ovál 9"/>
          <p:cNvSpPr/>
          <p:nvPr/>
        </p:nvSpPr>
        <p:spPr bwMode="auto">
          <a:xfrm>
            <a:off x="4211960" y="1844824"/>
            <a:ext cx="4392488" cy="4392488"/>
          </a:xfrm>
          <a:prstGeom prst="ellips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444208" y="38610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O</a:t>
            </a:r>
            <a:endParaRPr lang="sk-SK" sz="2400" dirty="0"/>
          </a:p>
        </p:txBody>
      </p:sp>
      <p:sp>
        <p:nvSpPr>
          <p:cNvPr id="11" name="Štvorstranná šípka 10"/>
          <p:cNvSpPr/>
          <p:nvPr/>
        </p:nvSpPr>
        <p:spPr bwMode="auto">
          <a:xfrm>
            <a:off x="6228184" y="3933056"/>
            <a:ext cx="288032" cy="288032"/>
          </a:xfrm>
          <a:prstGeom prst="quad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779913" y="508518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k</a:t>
            </a:r>
            <a:endParaRPr lang="sk-SK" sz="2400" dirty="0"/>
          </a:p>
        </p:txBody>
      </p:sp>
      <p:sp>
        <p:nvSpPr>
          <p:cNvPr id="8" name="Ovál 7"/>
          <p:cNvSpPr/>
          <p:nvPr/>
        </p:nvSpPr>
        <p:spPr bwMode="auto">
          <a:xfrm>
            <a:off x="1403648" y="3356992"/>
            <a:ext cx="2520280" cy="2520280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771800" y="4365104"/>
            <a:ext cx="396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S</a:t>
            </a:r>
            <a:endParaRPr lang="sk-SK" sz="2400" dirty="0"/>
          </a:p>
        </p:txBody>
      </p:sp>
      <p:sp>
        <p:nvSpPr>
          <p:cNvPr id="12" name="Štvorstranná šípka 11"/>
          <p:cNvSpPr/>
          <p:nvPr/>
        </p:nvSpPr>
        <p:spPr bwMode="auto">
          <a:xfrm>
            <a:off x="2555776" y="4509120"/>
            <a:ext cx="198317" cy="198317"/>
          </a:xfrm>
          <a:prstGeom prst="quad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lačidlo akcie: Domov 12">
            <a:hlinkClick r:id="rId2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Kocka</a:t>
            </a:r>
            <a:endParaRPr lang="sk-SK" dirty="0"/>
          </a:p>
        </p:txBody>
      </p:sp>
      <p:pic>
        <p:nvPicPr>
          <p:cNvPr id="24580" name="Picture 4" descr="http://www.datakabinet.sk/files/documents/dk/dynamik/s_ilo_kocka_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4868441" cy="4257221"/>
          </a:xfrm>
          <a:prstGeom prst="rect">
            <a:avLst/>
          </a:prstGeom>
          <a:noFill/>
        </p:spPr>
      </p:pic>
      <p:sp>
        <p:nvSpPr>
          <p:cNvPr id="12" name="Tlačidlo akcie: Domov 11">
            <a:hlinkClick r:id="rId3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03596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Kváder</a:t>
            </a:r>
            <a:endParaRPr lang="sk-SK" dirty="0"/>
          </a:p>
        </p:txBody>
      </p:sp>
      <p:pic>
        <p:nvPicPr>
          <p:cNvPr id="26626" name="Picture 2" descr="http://www.datakabinet.sk/files/documents/dk/dynamik/s_ilo_kvader_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98275"/>
            <a:ext cx="7272808" cy="6359725"/>
          </a:xfrm>
          <a:prstGeom prst="rect">
            <a:avLst/>
          </a:prstGeom>
          <a:noFill/>
        </p:spPr>
      </p:pic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 bwMode="auto">
          <a:xfrm>
            <a:off x="8388424" y="6237312"/>
            <a:ext cx="755576" cy="620688"/>
          </a:xfrm>
          <a:prstGeom prst="actionButtonHom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theme/theme1.xml><?xml version="1.0" encoding="utf-8"?>
<a:theme xmlns:a="http://schemas.openxmlformats.org/drawingml/2006/main" name="Motív2">
  <a:themeElements>
    <a:clrScheme name="Vlastná 4">
      <a:dk1>
        <a:sysClr val="windowText" lastClr="000000"/>
      </a:dk1>
      <a:lt1>
        <a:sysClr val="window" lastClr="FFFFFF"/>
      </a:lt1>
      <a:dk2>
        <a:srgbClr val="FFFFFF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180</TotalTime>
  <Words>67</Words>
  <Application>Microsoft Office PowerPoint</Application>
  <PresentationFormat>Prezentácia na obrazovke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Motív2</vt:lpstr>
      <vt:lpstr>Geometrické útvary</vt:lpstr>
      <vt:lpstr>Obsah:</vt:lpstr>
      <vt:lpstr>Štvorec</vt:lpstr>
      <vt:lpstr>Obdĺžnik</vt:lpstr>
      <vt:lpstr>Trojuholník</vt:lpstr>
      <vt:lpstr>Kruh</vt:lpstr>
      <vt:lpstr>Kružnica a kruh</vt:lpstr>
      <vt:lpstr>Kocka</vt:lpstr>
      <vt:lpstr>Kváder</vt:lpstr>
      <vt:lpstr>Valec</vt:lpstr>
      <vt:lpstr>Guľa</vt:lpstr>
      <vt:lpstr>Snímka 12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Rovinné útvary - vastnosti</dc:title>
  <dc:creator>lenovo_ntb</dc:creator>
  <cp:lastModifiedBy>lenovo_ntb</cp:lastModifiedBy>
  <cp:revision>13</cp:revision>
  <dcterms:created xsi:type="dcterms:W3CDTF">2013-11-30T17:51:31Z</dcterms:created>
  <dcterms:modified xsi:type="dcterms:W3CDTF">2013-12-01T10:53:47Z</dcterms:modified>
</cp:coreProperties>
</file>